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64" r:id="rId3"/>
    <p:sldId id="263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8"/>
            <a:ext cx="6253317" cy="1466150"/>
          </a:xfrm>
        </p:spPr>
        <p:txBody>
          <a:bodyPr>
            <a:normAutofit/>
          </a:bodyPr>
          <a:lstStyle/>
          <a:p>
            <a:r>
              <a:rPr lang="th-TH" sz="8000" dirty="0"/>
              <a:t>โครงการ...................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pPr algn="r"/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อาจารย์.......................................................</a:t>
            </a:r>
          </a:p>
          <a:p>
            <a:pPr algn="r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คณะ...........................................................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2C147-F001-4457-BA27-FF615A028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000" dirty="0"/>
              <a:t>1</a:t>
            </a:r>
            <a:r>
              <a:rPr lang="th-TH" sz="5000" dirty="0"/>
              <a:t>)</a:t>
            </a:r>
            <a:r>
              <a:rPr lang="en-US" sz="5000" dirty="0"/>
              <a:t> </a:t>
            </a:r>
            <a:r>
              <a:rPr lang="th-TH" sz="4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ยุทธศาสตร์การพัฒนาประเทศ</a:t>
            </a:r>
          </a:p>
          <a:p>
            <a:r>
              <a:rPr lang="en-US" sz="5000" dirty="0"/>
              <a:t>2</a:t>
            </a:r>
            <a:r>
              <a:rPr lang="th-TH" sz="5000" dirty="0"/>
              <a:t>)</a:t>
            </a:r>
            <a:r>
              <a:rPr lang="en-US" sz="5000" dirty="0"/>
              <a:t> </a:t>
            </a:r>
            <a:r>
              <a:rPr lang="th-TH" sz="5000" dirty="0"/>
              <a:t>นโยบายและยุทธศาสตร์การวิจัยของชาติ ยุทธศาสตร์มหาลัย</a:t>
            </a:r>
          </a:p>
          <a:p>
            <a:r>
              <a:rPr lang="en-US" sz="5000" dirty="0"/>
              <a:t>3</a:t>
            </a:r>
            <a:r>
              <a:rPr lang="th-TH" sz="5000" dirty="0"/>
              <a:t>)</a:t>
            </a:r>
            <a:r>
              <a:rPr lang="en-US" sz="5000" dirty="0"/>
              <a:t> OKR</a:t>
            </a:r>
          </a:p>
        </p:txBody>
      </p:sp>
    </p:spTree>
    <p:extLst>
      <p:ext uri="{BB962C8B-B14F-4D97-AF65-F5344CB8AC3E}">
        <p14:creationId xmlns:p14="http://schemas.microsoft.com/office/powerpoint/2010/main" val="249709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AFC5-F19E-463C-BD56-17DA9679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วัตถุประสงค์ของโครงการวิจัย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B29E5-708B-4816-BB2F-BF0123DA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9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F203-C219-4F29-A263-5F94AF16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วิธีการดำเนินการวิจัย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CCA17-F3C1-4020-81AB-00699468A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9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3558-636C-4A10-A78B-CCB70D917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งบประมาณของโครงการวิจัย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500C5-9A26-4444-8160-7D4D2869D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40FF-36FE-43F9-863D-D486D714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ผลผลิต (</a:t>
            </a:r>
            <a:r>
              <a:rPr lang="en-US" dirty="0"/>
              <a:t>Output</a:t>
            </a:r>
            <a:r>
              <a:rPr lang="th-TH" dirty="0"/>
              <a:t> )  ผลลัพธ์ (</a:t>
            </a:r>
            <a:r>
              <a:rPr lang="en-US" dirty="0"/>
              <a:t>Outcome</a:t>
            </a:r>
            <a:r>
              <a:rPr lang="th-TH" dirty="0"/>
              <a:t>) และผลกระทบจากงานวิจัย (</a:t>
            </a:r>
            <a:r>
              <a:rPr lang="en-US" dirty="0"/>
              <a:t>Impact</a:t>
            </a:r>
            <a:r>
              <a:rPr lang="th-TH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A56C1-BD66-4216-88CF-D15D66EE9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6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4F52-D343-46A6-99C7-8804D715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สถานที่ใช้ประโยชน์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00DC6-B7E5-4ACA-8016-1333BD1F9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6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 algn="ctr"/>
            <a:r>
              <a:rPr lang="th-TH" sz="4800" i="1" dirty="0">
                <a:solidFill>
                  <a:srgbClr val="FFFFFF"/>
                </a:solidFill>
              </a:rPr>
              <a:t>ขอบพระคุณ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{361A9746-C772-4B5D-BD5F-DAE0C0AF63FE}tf56160789_win32</Template>
  <TotalTime>43</TotalTime>
  <Words>57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Franklin Gothic Book</vt:lpstr>
      <vt:lpstr>1_RetrospectVTI</vt:lpstr>
      <vt:lpstr>โครงการ...................</vt:lpstr>
      <vt:lpstr>PowerPoint Presentation</vt:lpstr>
      <vt:lpstr>วัตถุประสงค์ของโครงการวิจัย </vt:lpstr>
      <vt:lpstr>วิธีการดำเนินการวิจัย</vt:lpstr>
      <vt:lpstr>งบประมาณของโครงการวิจัย</vt:lpstr>
      <vt:lpstr>ผลผลิต (Output )  ผลลัพธ์ (Outcome) และผลกระทบจากงานวิจัย (Impact)</vt:lpstr>
      <vt:lpstr>สถานที่ใช้ประโยชน์</vt:lpstr>
      <vt:lpstr>ขอบพระคุณ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โครงการ...................</dc:title>
  <dc:creator>Research-Ann</dc:creator>
  <cp:lastModifiedBy>Research-Ann</cp:lastModifiedBy>
  <cp:revision>6</cp:revision>
  <dcterms:created xsi:type="dcterms:W3CDTF">2020-11-06T03:59:27Z</dcterms:created>
  <dcterms:modified xsi:type="dcterms:W3CDTF">2022-04-11T10:25:48Z</dcterms:modified>
</cp:coreProperties>
</file>