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5" r:id="rId1"/>
  </p:sldMasterIdLst>
  <p:sldIdLst>
    <p:sldId id="259" r:id="rId2"/>
    <p:sldId id="261" r:id="rId3"/>
    <p:sldId id="263" r:id="rId4"/>
    <p:sldId id="264" r:id="rId5"/>
    <p:sldId id="265" r:id="rId6"/>
    <p:sldId id="266" r:id="rId7"/>
    <p:sldId id="262" r:id="rId8"/>
  </p:sldIdLst>
  <p:sldSz cx="12192000" cy="6858000"/>
  <p:notesSz cx="6858000" cy="9144000"/>
  <p:embeddedFontLst>
    <p:embeddedFont>
      <p:font typeface="TH K2D July8" panose="02000506000000020004" pitchFamily="2" charset="-34"/>
      <p:regular r:id="rId9"/>
      <p:bold r:id="rId10"/>
      <p:italic r:id="rId11"/>
      <p:boldItalic r:id="rId12"/>
    </p:embeddedFont>
    <p:embeddedFont>
      <p:font typeface="Tw Cen MT" panose="020B06020201040206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397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9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265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458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421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901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973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7262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4125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61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877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630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447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729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588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575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204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064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D6E202-B606-4609-B914-27C9371A1F6D}" type="datetime1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7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E6454E-FB9D-44B5-9CF3-A2727653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830" y="83485"/>
            <a:ext cx="10693154" cy="8753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th-TH" sz="24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โครงการ.....................................................................................................................................................</a:t>
            </a:r>
            <a:endParaRPr lang="en-US" sz="24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3CBA587-EA1B-4649-B8E8-CC51E4F7ABD0}"/>
              </a:ext>
            </a:extLst>
          </p:cNvPr>
          <p:cNvSpPr txBox="1"/>
          <p:nvPr/>
        </p:nvSpPr>
        <p:spPr>
          <a:xfrm>
            <a:off x="1100831" y="1042274"/>
            <a:ext cx="1076417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โดย ผู้วิจัย...........................................................................................</a:t>
            </a:r>
          </a:p>
          <a:p>
            <a:pPr algn="ctr"/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คณ......................................................มหาวิทยาลัยราชภัฏสวนสุนันทา </a:t>
            </a:r>
            <a:endParaRPr lang="en-US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3B85F63-9466-492B-8CCD-95B7AB718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5" y="12461"/>
            <a:ext cx="747793" cy="958789"/>
          </a:xfrm>
          <a:prstGeom prst="rect">
            <a:avLst/>
          </a:prstGeom>
        </p:spPr>
      </p:pic>
      <p:pic>
        <p:nvPicPr>
          <p:cNvPr id="13" name="รูปภาพ 11">
            <a:extLst>
              <a:ext uri="{FF2B5EF4-FFF2-40B4-BE49-F238E27FC236}">
                <a16:creationId xmlns:a16="http://schemas.microsoft.com/office/drawing/2014/main" id="{5C0517E0-7F4B-4297-8A92-1826CA4F62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2072761"/>
            <a:ext cx="10937809" cy="4431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947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11">
            <a:extLst>
              <a:ext uri="{FF2B5EF4-FFF2-40B4-BE49-F238E27FC236}">
                <a16:creationId xmlns:a16="http://schemas.microsoft.com/office/drawing/2014/main" id="{137EBF87-1AF9-4E99-A9BE-9083F9B488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15" y="781665"/>
            <a:ext cx="9772687" cy="4955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446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11">
            <a:extLst>
              <a:ext uri="{FF2B5EF4-FFF2-40B4-BE49-F238E27FC236}">
                <a16:creationId xmlns:a16="http://schemas.microsoft.com/office/drawing/2014/main" id="{137EBF87-1AF9-4E99-A9BE-9083F9B488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15" y="781665"/>
            <a:ext cx="9772687" cy="4955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366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11">
            <a:extLst>
              <a:ext uri="{FF2B5EF4-FFF2-40B4-BE49-F238E27FC236}">
                <a16:creationId xmlns:a16="http://schemas.microsoft.com/office/drawing/2014/main" id="{137EBF87-1AF9-4E99-A9BE-9083F9B488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15" y="781665"/>
            <a:ext cx="9772687" cy="4955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279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11">
            <a:extLst>
              <a:ext uri="{FF2B5EF4-FFF2-40B4-BE49-F238E27FC236}">
                <a16:creationId xmlns:a16="http://schemas.microsoft.com/office/drawing/2014/main" id="{137EBF87-1AF9-4E99-A9BE-9083F9B488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15" y="781665"/>
            <a:ext cx="9772687" cy="4955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436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11">
            <a:extLst>
              <a:ext uri="{FF2B5EF4-FFF2-40B4-BE49-F238E27FC236}">
                <a16:creationId xmlns:a16="http://schemas.microsoft.com/office/drawing/2014/main" id="{137EBF87-1AF9-4E99-A9BE-9083F9B488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15" y="781665"/>
            <a:ext cx="9772687" cy="4955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66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11">
            <a:extLst>
              <a:ext uri="{FF2B5EF4-FFF2-40B4-BE49-F238E27FC236}">
                <a16:creationId xmlns:a16="http://schemas.microsoft.com/office/drawing/2014/main" id="{137EBF87-1AF9-4E99-A9BE-9083F9B488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15" y="781665"/>
            <a:ext cx="9772687" cy="4955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774916"/>
      </p:ext>
    </p:extLst>
  </p:cSld>
  <p:clrMapOvr>
    <a:masterClrMapping/>
  </p:clrMapOvr>
</p:sld>
</file>

<file path=ppt/theme/theme1.xml><?xml version="1.0" encoding="utf-8"?>
<a:theme xmlns:a="http://schemas.openxmlformats.org/drawingml/2006/main" name="หยดน้ำ">
  <a:themeElements>
    <a:clrScheme name="หยดน้ำ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หยดน้ำ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ยดน้ำ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TM04033925[[fn=หยดน้ำ]]</Template>
  <TotalTime>171</TotalTime>
  <Words>18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 K2D July8</vt:lpstr>
      <vt:lpstr>Tw Cen MT</vt:lpstr>
      <vt:lpstr>หยดน้ำ</vt:lpstr>
      <vt:lpstr>โครงการ.....................................................................................................................................................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งานบูรณาการเพื่อเพิ่มศักยภาพงานหัตถกรรมของกลุ่มจังหวัดเศรษฐกิจพิเศษแบบมีส่วนร่วมของชุมชนเพื่อสร้างมูลค่าทางเศรษฐกิจของชุมชน และการพัฒนาเป็นเมืองท่องเที่ยว  กรณีศึกษาจังหวัดสระแก้วและจังหวัดตราด</dc:title>
  <dc:creator>Asus</dc:creator>
  <cp:lastModifiedBy>Research-Ann</cp:lastModifiedBy>
  <cp:revision>35</cp:revision>
  <dcterms:created xsi:type="dcterms:W3CDTF">2019-09-25T13:51:13Z</dcterms:created>
  <dcterms:modified xsi:type="dcterms:W3CDTF">2022-04-11T10:25:14Z</dcterms:modified>
</cp:coreProperties>
</file>